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19" r:id="rId2"/>
    <p:sldId id="312" r:id="rId3"/>
    <p:sldId id="313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6" d="100"/>
          <a:sy n="66" d="100"/>
        </p:scale>
        <p:origin x="48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7B902-09B5-4324-8310-59625360F0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71229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640080"/>
            <a:ext cx="7478991" cy="3635797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783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6A364-A39C-470E-B89A-9BD89958568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940312"/>
            <a:ext cx="11442188" cy="56769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15874"/>
            <a:ext cx="11442188" cy="528186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99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69CE-4771-4BFA-AD70-0E51ABA58D6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367091"/>
            <a:ext cx="11422799" cy="612381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92135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72522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E4242-8CA0-457D-B3B1-7D78B416432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76" y="2220977"/>
            <a:ext cx="10688608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088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D6F41-6645-4089-A6BB-7B692A44A4CC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33992" y="2386584"/>
            <a:ext cx="4804811" cy="2459736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2385975"/>
            <a:ext cx="4804812" cy="2454796"/>
          </a:xfrm>
        </p:spPr>
        <p:txBody>
          <a:bodyPr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9359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B73AF-3955-4569-8B4F-B329360A9C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2254250"/>
            <a:ext cx="4956175" cy="3556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258568"/>
            <a:ext cx="3813048" cy="355701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02640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5276D-BBED-48BC-B459-1E9A16CF46C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DD74ED7B-D05F-9923-6EB3-4AA483A680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14320" y="1538288"/>
            <a:ext cx="5824481" cy="47523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537853"/>
            <a:ext cx="4317026" cy="4752779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15407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38C57-8E3B-4697-92F8-0ED9B71F7E1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38655" y="640080"/>
            <a:ext cx="5779644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51" y="640080"/>
            <a:ext cx="4296522" cy="557648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5599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DC593-EA98-4C39-A75F-3F3A9C69101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35995" y="640080"/>
            <a:ext cx="6802805" cy="55764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3338701" cy="557648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01684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7938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50" y="230002"/>
            <a:ext cx="844059" cy="384049"/>
          </a:xfrm>
        </p:spPr>
        <p:txBody>
          <a:bodyPr/>
          <a:lstStyle/>
          <a:p>
            <a:fld id="{8FACD271-2BB0-4C13-9E3A-50B90F57CA5B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2532" y="2220977"/>
            <a:ext cx="5896267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532" y="640080"/>
            <a:ext cx="5896266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0326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40728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C4109C0-CC82-467C-B6E8-62D4D3634E2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7" y="3338289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1" y="6345259"/>
            <a:ext cx="641434" cy="384046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282871" cy="3995588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21" y="640080"/>
            <a:ext cx="6282871" cy="11855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0017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91A11-88E2-4BD0-90A5-503C684B9CC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440" y="4842220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440" y="854239"/>
            <a:ext cx="7876287" cy="3592629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6765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79614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7948" y="230003"/>
            <a:ext cx="844058" cy="384051"/>
          </a:xfrm>
        </p:spPr>
        <p:txBody>
          <a:bodyPr/>
          <a:lstStyle/>
          <a:p>
            <a:fld id="{1A5F77D0-C28E-4573-88F0-0A30FF98888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4788" y="2220977"/>
            <a:ext cx="6894013" cy="399558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4788" y="640080"/>
            <a:ext cx="6894013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108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07688" y="0"/>
            <a:ext cx="4100261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1F1191D-5EC4-40DF-9DB6-A6385AB88B5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3724" y="3338288"/>
            <a:ext cx="5372504" cy="384048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 rot="16200000">
            <a:off x="11679263" y="6345259"/>
            <a:ext cx="641434" cy="38404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2220977"/>
            <a:ext cx="6569391" cy="3995588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6569391" cy="1185544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037384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611509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59" cy="384049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EE468DAA-49F6-4492-82E6-75555EB3141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180661" y="2506738"/>
            <a:ext cx="4058141" cy="370847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661" y="640080"/>
            <a:ext cx="4058142" cy="1469952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6730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42313" y="0"/>
            <a:ext cx="6445856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69792" y="219040"/>
            <a:ext cx="841248" cy="403167"/>
          </a:xfrm>
        </p:spPr>
        <p:txBody>
          <a:bodyPr/>
          <a:lstStyle/>
          <a:p>
            <a:fld id="{41D22668-A3AE-429F-A351-A1583BA90793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2759" y="3327321"/>
            <a:ext cx="5375314" cy="40316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9700" y="6335696"/>
            <a:ext cx="641433" cy="403167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506737"/>
            <a:ext cx="4243632" cy="370982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507" y="640079"/>
            <a:ext cx="4244436" cy="1470381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9438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49224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7" y="230005"/>
            <a:ext cx="844060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B3A2E2B-8F4D-437C-9F55-5E913AFC716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40888" y="1745672"/>
            <a:ext cx="4218419" cy="44708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9" y="640080"/>
            <a:ext cx="4217598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591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24251" y="0"/>
            <a:ext cx="627428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4644" y="223888"/>
            <a:ext cx="841248" cy="393471"/>
          </a:xfrm>
        </p:spPr>
        <p:txBody>
          <a:bodyPr/>
          <a:lstStyle/>
          <a:p>
            <a:fld id="{46C70014-48FC-4647-9615-BBD39F98887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07611" y="3332170"/>
            <a:ext cx="5375316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5228" y="6339869"/>
            <a:ext cx="640080" cy="39347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1602889"/>
            <a:ext cx="4426953" cy="4613676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320040"/>
            <a:ext cx="4426953" cy="11537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9213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 rot="16200000">
            <a:off x="11579353" y="228599"/>
            <a:ext cx="841248" cy="384051"/>
          </a:xfrm>
        </p:spPr>
        <p:txBody>
          <a:bodyPr/>
          <a:lstStyle/>
          <a:p>
            <a:fld id="{C089F4EF-3CDF-46D7-ADF4-3A52C84FD8B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 rot="16200000">
            <a:off x="9312317" y="3336881"/>
            <a:ext cx="5375316" cy="384051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2918" y="2285999"/>
            <a:ext cx="3126383" cy="393056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791" y="640079"/>
            <a:ext cx="3126511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7524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2601" y="0"/>
            <a:ext cx="7430217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1787" y="227618"/>
            <a:ext cx="841248" cy="379182"/>
          </a:xfrm>
        </p:spPr>
        <p:txBody>
          <a:bodyPr/>
          <a:lstStyle/>
          <a:p>
            <a:fld id="{E635C43F-DBB1-4D83-B442-E1529AA900C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304" y="3318349"/>
            <a:ext cx="5340213" cy="37918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62434" y="6328433"/>
            <a:ext cx="679953" cy="379181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8" y="2346897"/>
            <a:ext cx="3285306" cy="383115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9"/>
            <a:ext cx="3285306" cy="147038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3963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8816" y="228597"/>
            <a:ext cx="841248" cy="384052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2D13F81E-C5BD-4314-B9B9-AAE2702F29D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18449" y="3340209"/>
            <a:ext cx="5372517" cy="374587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44096" y="3099816"/>
            <a:ext cx="2894707" cy="29535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3102" y="1078992"/>
            <a:ext cx="2894707" cy="194277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469886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463513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C146-0A20-4029-98D5-9A42EEDF8B24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14320" y="5070445"/>
            <a:ext cx="5803979" cy="13321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/>
            </a:lvl1pPr>
            <a:lvl2pPr marL="228600" indent="0">
              <a:lnSpc>
                <a:spcPct val="100000"/>
              </a:lnSpc>
              <a:buFont typeface="Arial" panose="020B0604020202020204" pitchFamily="34" charset="0"/>
              <a:buNone/>
              <a:defRPr sz="1400"/>
            </a:lvl2pPr>
            <a:lvl3pPr marL="457200" indent="0">
              <a:lnSpc>
                <a:spcPct val="100000"/>
              </a:lnSpc>
              <a:buFont typeface="Arial" panose="020B0604020202020204" pitchFamily="34" charset="0"/>
              <a:buNone/>
              <a:defRPr sz="1200"/>
            </a:lvl3pPr>
            <a:lvl4pPr marL="685800" indent="0">
              <a:lnSpc>
                <a:spcPct val="100000"/>
              </a:lnSpc>
              <a:buFont typeface="Arial" panose="020B0604020202020204" pitchFamily="34" charset="0"/>
              <a:buNone/>
              <a:defRPr sz="1100"/>
            </a:lvl4pPr>
            <a:lvl5pPr marL="914400" indent="0">
              <a:lnSpc>
                <a:spcPct val="100000"/>
              </a:lnSpc>
              <a:buFont typeface="Arial" panose="020B0604020202020204" pitchFamily="34" charset="0"/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5070446"/>
            <a:ext cx="4317026" cy="133215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1257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9A73-9EF0-435E-951F-A4ACE59FBD8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1201" y="4334808"/>
            <a:ext cx="8229599" cy="1414091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744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1807952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21144" y="4197652"/>
            <a:ext cx="7317660" cy="2204945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4194674"/>
            <a:ext cx="2823849" cy="2204944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80851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079730"/>
            <a:ext cx="11807947" cy="377827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56490" y="251460"/>
            <a:ext cx="886968" cy="384048"/>
          </a:xfrm>
        </p:spPr>
        <p:txBody>
          <a:bodyPr/>
          <a:lstStyle/>
          <a:p>
            <a:fld id="{9128053F-E531-4885-B604-CF1A6DEEE40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332422" y="3362497"/>
            <a:ext cx="5335109" cy="384049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1679934" y="6350094"/>
            <a:ext cx="640080" cy="384048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39328" y="640077"/>
            <a:ext cx="7099472" cy="2016112"/>
          </a:xfrm>
        </p:spPr>
        <p:txBody>
          <a:bodyPr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/>
            </a:lvl1pPr>
            <a:lvl2pPr marL="514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/>
            </a:lvl2pPr>
            <a:lvl3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/>
            </a:lvl3pPr>
            <a:lvl4pPr marL="8572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/>
            </a:lvl4pPr>
            <a:lvl5pPr marL="10858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7"/>
            <a:ext cx="3021529" cy="201195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43545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9152" y="1993348"/>
            <a:ext cx="5442604" cy="4220413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791B-F730-470C-BD5E-FFF8D449589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580910" y="1993349"/>
            <a:ext cx="4657891" cy="4220413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4" cy="933889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9343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490726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73FE0C-303A-49D2-B22C-9FE8AE7D9EF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04554" y="640077"/>
            <a:ext cx="5234247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4907265" cy="16025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14373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7" y="2662000"/>
            <a:ext cx="3871623" cy="3551762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859A7-84EB-4384-87AF-59CC16704CF8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68917" y="640077"/>
            <a:ext cx="6249382" cy="5573685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77"/>
            <a:ext cx="3871623" cy="1602540"/>
          </a:xfrm>
        </p:spPr>
        <p:txBody>
          <a:bodyPr lIns="91440" tIns="91440"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57456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D3D17-73C9-402C-91E7-BA73E6829C50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5299364"/>
            <a:ext cx="10746884" cy="914398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746881" cy="4261106"/>
          </a:xfrm>
        </p:spPr>
        <p:txBody>
          <a:bodyPr anchor="b">
            <a:normAutofit/>
          </a:bodyPr>
          <a:lstStyle>
            <a:lvl1pPr algn="l">
              <a:defRPr sz="20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367569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A7CDD-9512-40CC-9351-FC0DE186CFB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128625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EAFE8D-E6F6-F95B-AE55-3E20B32F447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83EFCC7-B7E8-4ABE-BBCB-C75FD27800CD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87636"/>
            <a:ext cx="7525512" cy="1226126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7" y="640078"/>
            <a:ext cx="10690156" cy="4169666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8188287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0A1F3-DA5D-4F2E-B759-748FF8D0ACA9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000" b="1"/>
            </a:lvl1pPr>
            <a:lvl2pPr marL="228600" indent="0">
              <a:lnSpc>
                <a:spcPct val="100000"/>
              </a:lnSpc>
              <a:buNone/>
              <a:defRPr sz="40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40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888197"/>
            <a:ext cx="10652760" cy="77901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599570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1B1322-4C31-4D1F-88B1-5F79F56892AE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-841525"/>
            <a:ext cx="8238746" cy="59107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8" y="841257"/>
            <a:ext cx="9764686" cy="537250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27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1807950" cy="4769446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72BE8CE-6011-4887-8688-8D57691F11A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7" y="6023021"/>
            <a:ext cx="10690154" cy="480373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7" y="4944365"/>
            <a:ext cx="10690154" cy="914482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9479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735E4-737B-43D4-B991-92C3D63DE68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78" y="640078"/>
            <a:ext cx="8238746" cy="5573684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264709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3035D-22A0-4334-A9AE-2457016C8B47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9542718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980CAA-82CE-AE1A-79D9-74B40375C465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247CA6-BC1D-429A-A289-4E939E49554A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2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6013028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418BD-2BA9-41CB-AB89-625779A7563D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0076" y="5669280"/>
            <a:ext cx="8933691" cy="54448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0078" y="1234440"/>
            <a:ext cx="893369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6771827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1825625"/>
            <a:ext cx="5066601" cy="43513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1825624"/>
            <a:ext cx="5066602" cy="4388137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640078"/>
            <a:ext cx="10690153" cy="10408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433662"/>
      </p:ext>
    </p:extLst>
  </p:cSld>
  <p:clrMapOvr>
    <a:masterClrMapping/>
  </p:clrMapOvr>
  <p:hf hdr="0" ftr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CB42A-67CE-499B-A4FA-7D4E4469B142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28076" y="2387600"/>
            <a:ext cx="5010725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8076" y="1826185"/>
            <a:ext cx="501072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48648" y="2387600"/>
            <a:ext cx="5110276" cy="38261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6" y="1826185"/>
            <a:ext cx="5110277" cy="4193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6" y="640078"/>
            <a:ext cx="10690157" cy="105061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388844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176455"/>
      </p:ext>
    </p:extLst>
  </p:cSld>
  <p:clrMapOvr>
    <a:masterClrMapping/>
  </p:clrMapOvr>
  <p:hf hdr="0" ftr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FF128-BAC7-4E0D-8F77-28A571D93B6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37860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260" y="640078"/>
            <a:ext cx="6195542" cy="55736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8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000"/>
            </a:lvl3pPr>
            <a:lvl4pPr>
              <a:lnSpc>
                <a:spcPct val="100000"/>
              </a:lnSpc>
              <a:defRPr sz="1800"/>
            </a:lvl4pPr>
            <a:lvl5pPr>
              <a:lnSpc>
                <a:spcPct val="100000"/>
              </a:lnSpc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470245"/>
            <a:ext cx="3945971" cy="374351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2" y="640078"/>
            <a:ext cx="3945971" cy="1671043"/>
          </a:xfrm>
        </p:spPr>
        <p:txBody>
          <a:bodyPr anchor="t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733604"/>
      </p:ext>
    </p:extLst>
  </p:cSld>
  <p:clrMapOvr>
    <a:masterClrMapping/>
  </p:clrMapOvr>
  <p:hf hdr="0" ftr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71883" y="640079"/>
            <a:ext cx="6285582" cy="5573684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7" y="2826137"/>
            <a:ext cx="3879130" cy="338762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107" y="640079"/>
            <a:ext cx="3879129" cy="2021922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986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82532" y="244342"/>
            <a:ext cx="85381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886426EA-0386-4881-8D6D-3F08C95C4A7F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5"/>
            <a:ext cx="4055107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05510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2990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0645BE-AC35-911F-0084-2CC2C836EB4D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57987AA-E4E6-4FC1-BAD8-09A952212C58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8" y="3594099"/>
            <a:ext cx="10690154" cy="261966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  <a:lvl2pPr marL="228600" indent="0">
              <a:lnSpc>
                <a:spcPct val="100000"/>
              </a:lnSpc>
              <a:buNone/>
              <a:defRPr/>
            </a:lvl2pPr>
            <a:lvl3pPr marL="457200" indent="0">
              <a:lnSpc>
                <a:spcPct val="100000"/>
              </a:lnSpc>
              <a:buNone/>
              <a:defRPr/>
            </a:lvl3pPr>
            <a:lvl4pPr marL="685800" indent="0">
              <a:lnSpc>
                <a:spcPct val="100000"/>
              </a:lnSpc>
              <a:buNone/>
              <a:defRPr/>
            </a:lvl4pPr>
            <a:lvl5pPr marL="9144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8" y="1847088"/>
            <a:ext cx="7408336" cy="1133856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933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7E2D40-0539-03CF-D61C-37822ABA17A8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48647" y="3792262"/>
            <a:ext cx="8494767" cy="127961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/>
            </a:lvl1pPr>
            <a:lvl2pPr marL="228600" indent="0">
              <a:lnSpc>
                <a:spcPct val="100000"/>
              </a:lnSpc>
              <a:buNone/>
              <a:defRPr sz="2000"/>
            </a:lvl2pPr>
            <a:lvl3pPr marL="457200" indent="0">
              <a:lnSpc>
                <a:spcPct val="100000"/>
              </a:lnSpc>
              <a:buNone/>
              <a:defRPr sz="1800"/>
            </a:lvl3pPr>
            <a:lvl4pPr marL="685800" indent="0">
              <a:lnSpc>
                <a:spcPct val="100000"/>
              </a:lnSpc>
              <a:buNone/>
              <a:defRPr sz="1600"/>
            </a:lvl4pPr>
            <a:lvl5pPr marL="914400" indent="0">
              <a:lnSpc>
                <a:spcPct val="100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1627318"/>
            <a:ext cx="8494767" cy="184202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0902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 photo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6C58F9-5CE0-4282-46E0-3E3A700FDB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custGeom>
            <a:avLst/>
            <a:gdLst>
              <a:gd name="connsiteX0" fmla="*/ 2179508 w 4597556"/>
              <a:gd name="connsiteY0" fmla="*/ 0 h 5549900"/>
              <a:gd name="connsiteX1" fmla="*/ 4597556 w 4597556"/>
              <a:gd name="connsiteY1" fmla="*/ 0 h 5549900"/>
              <a:gd name="connsiteX2" fmla="*/ 4597556 w 4597556"/>
              <a:gd name="connsiteY2" fmla="*/ 2476634 h 5549900"/>
              <a:gd name="connsiteX3" fmla="*/ 4502141 w 4597556"/>
              <a:gd name="connsiteY3" fmla="*/ 2476634 h 5549900"/>
              <a:gd name="connsiteX4" fmla="*/ 4502141 w 4597556"/>
              <a:gd name="connsiteY4" fmla="*/ 4729244 h 5549900"/>
              <a:gd name="connsiteX5" fmla="*/ 4597556 w 4597556"/>
              <a:gd name="connsiteY5" fmla="*/ 4729244 h 5549900"/>
              <a:gd name="connsiteX6" fmla="*/ 4597556 w 4597556"/>
              <a:gd name="connsiteY6" fmla="*/ 5549900 h 5549900"/>
              <a:gd name="connsiteX7" fmla="*/ 0 w 4597556"/>
              <a:gd name="connsiteY7" fmla="*/ 5549900 h 5549900"/>
              <a:gd name="connsiteX8" fmla="*/ 0 w 4597556"/>
              <a:gd name="connsiteY8" fmla="*/ 1321566 h 5549900"/>
              <a:gd name="connsiteX9" fmla="*/ 2179508 w 4597556"/>
              <a:gd name="connsiteY9" fmla="*/ 1321566 h 554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7556" h="5549900">
                <a:moveTo>
                  <a:pt x="2179508" y="0"/>
                </a:moveTo>
                <a:lnTo>
                  <a:pt x="4597556" y="0"/>
                </a:lnTo>
                <a:lnTo>
                  <a:pt x="4597556" y="2476634"/>
                </a:lnTo>
                <a:lnTo>
                  <a:pt x="4502141" y="2476634"/>
                </a:lnTo>
                <a:lnTo>
                  <a:pt x="4502141" y="4729244"/>
                </a:lnTo>
                <a:lnTo>
                  <a:pt x="4597556" y="4729244"/>
                </a:lnTo>
                <a:lnTo>
                  <a:pt x="4597556" y="5549900"/>
                </a:lnTo>
                <a:lnTo>
                  <a:pt x="0" y="5549900"/>
                </a:lnTo>
                <a:lnTo>
                  <a:pt x="0" y="1321566"/>
                </a:lnTo>
                <a:lnTo>
                  <a:pt x="2179508" y="1321566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79D49B1-D905-CE2E-C062-AB1BDD014E8B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C8BC9-F44B-803F-5CD7-ADFC9673F03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A75D29-C079-E864-B363-40064D1938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5BB9C8-B774-7D15-8251-AC8ED5B99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BE262A-1515-660C-5ACF-699ADA35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1720" y="640080"/>
            <a:ext cx="2743200" cy="13349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2" y="3127248"/>
            <a:ext cx="4533398" cy="3108960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4533398" cy="2157984"/>
          </a:xfrm>
        </p:spPr>
        <p:txBody>
          <a:bodyPr lIns="91440" tIns="9144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438881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2F02D30-CC17-F516-802A-A3AE633BF025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EDDC100-1ACB-74B7-3CAE-F0DD05CBE963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C7566-C08A-6609-9FDF-AAFB5486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43CF65F-0E21-48DE-8D75-4BF66A547E8E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F4BAE-32D2-0950-CD30-3DC3084BBE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9313725" y="3338288"/>
            <a:ext cx="5372505" cy="38404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8AA1005-37B1-E8E2-5040-5D847E1FC44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679259" y="6345258"/>
            <a:ext cx="641433" cy="38404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7" y="2355925"/>
            <a:ext cx="4545393" cy="3843707"/>
          </a:xfrm>
        </p:spPr>
        <p:txBody>
          <a:bodyPr lIns="91440" tIns="9144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4545395" cy="1403873"/>
          </a:xfrm>
        </p:spPr>
        <p:txBody>
          <a:bodyPr lIns="9144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053522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numb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2">
            <a:extLst>
              <a:ext uri="{FF2B5EF4-FFF2-40B4-BE49-F238E27FC236}">
                <a16:creationId xmlns:a16="http://schemas.microsoft.com/office/drawing/2014/main" id="{FA618DAB-55E2-19CE-F259-9FB708A90B63}"/>
              </a:ext>
            </a:extLst>
          </p:cNvPr>
          <p:cNvSpPr/>
          <p:nvPr/>
        </p:nvSpPr>
        <p:spPr>
          <a:xfrm>
            <a:off x="1959756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0796A4-60C9-8766-B669-134765EE1C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2000" cy="6857999"/>
          </a:xfrm>
          <a:custGeom>
            <a:avLst/>
            <a:gdLst>
              <a:gd name="connsiteX0" fmla="*/ 778317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8852792 w 12192000"/>
              <a:gd name="connsiteY3" fmla="*/ 6857999 h 6857999"/>
              <a:gd name="connsiteX4" fmla="*/ 8985470 w 12192000"/>
              <a:gd name="connsiteY4" fmla="*/ 6735959 h 6857999"/>
              <a:gd name="connsiteX5" fmla="*/ 10232243 w 12192000"/>
              <a:gd name="connsiteY5" fmla="*/ 3776315 h 6857999"/>
              <a:gd name="connsiteX6" fmla="*/ 7889232 w 12192000"/>
              <a:gd name="connsiteY6" fmla="*/ 47950 h 6857999"/>
              <a:gd name="connsiteX7" fmla="*/ 0 w 12192000"/>
              <a:gd name="connsiteY7" fmla="*/ 0 h 6857999"/>
              <a:gd name="connsiteX8" fmla="*/ 4408830 w 12192000"/>
              <a:gd name="connsiteY8" fmla="*/ 0 h 6857999"/>
              <a:gd name="connsiteX9" fmla="*/ 4302768 w 12192000"/>
              <a:gd name="connsiteY9" fmla="*/ 47950 h 6857999"/>
              <a:gd name="connsiteX10" fmla="*/ 1959755 w 12192000"/>
              <a:gd name="connsiteY10" fmla="*/ 3776315 h 6857999"/>
              <a:gd name="connsiteX11" fmla="*/ 3206528 w 12192000"/>
              <a:gd name="connsiteY11" fmla="*/ 6735959 h 6857999"/>
              <a:gd name="connsiteX12" fmla="*/ 3339206 w 12192000"/>
              <a:gd name="connsiteY12" fmla="*/ 6857999 h 6857999"/>
              <a:gd name="connsiteX13" fmla="*/ 0 w 12192000"/>
              <a:gd name="connsiteY1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857999">
                <a:moveTo>
                  <a:pt x="778317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8852792" y="6857999"/>
                </a:lnTo>
                <a:lnTo>
                  <a:pt x="8985470" y="6735959"/>
                </a:lnTo>
                <a:cubicBezTo>
                  <a:pt x="9754697" y="5984857"/>
                  <a:pt x="10232243" y="4936354"/>
                  <a:pt x="10232243" y="3776315"/>
                </a:cubicBezTo>
                <a:cubicBezTo>
                  <a:pt x="10232243" y="2134414"/>
                  <a:pt x="9275569" y="715956"/>
                  <a:pt x="7889232" y="47950"/>
                </a:cubicBezTo>
                <a:close/>
                <a:moveTo>
                  <a:pt x="0" y="0"/>
                </a:moveTo>
                <a:lnTo>
                  <a:pt x="4408830" y="0"/>
                </a:lnTo>
                <a:lnTo>
                  <a:pt x="4302768" y="47950"/>
                </a:lnTo>
                <a:cubicBezTo>
                  <a:pt x="2916429" y="715956"/>
                  <a:pt x="1959755" y="2134414"/>
                  <a:pt x="1959755" y="3776315"/>
                </a:cubicBezTo>
                <a:cubicBezTo>
                  <a:pt x="1959755" y="4936354"/>
                  <a:pt x="2437301" y="5984857"/>
                  <a:pt x="3206528" y="6735959"/>
                </a:cubicBezTo>
                <a:lnTo>
                  <a:pt x="3339206" y="6857999"/>
                </a:lnTo>
                <a:lnTo>
                  <a:pt x="0" y="6857999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3914349-C0B8-28DF-90F8-5E6D083FE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98642" y="5313785"/>
            <a:ext cx="4394716" cy="764778"/>
          </a:xfrm>
        </p:spPr>
        <p:txBody>
          <a:bodyPr lIns="0" tIns="0" rIns="0" bIns="0"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3AC60-CD84-E768-28B4-375CFF0970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11367" y="1161826"/>
            <a:ext cx="6969267" cy="3808207"/>
          </a:xfrm>
        </p:spPr>
        <p:txBody>
          <a:bodyPr lIns="0" tIns="0" rIns="0" bIns="0" anchor="b">
            <a:noAutofit/>
          </a:bodyPr>
          <a:lstStyle>
            <a:lvl1pPr algn="ctr">
              <a:defRPr sz="200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1536179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EFFF036-D459-D142-290E-9C1B19A24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274474 w 4577463"/>
              <a:gd name="connsiteY7" fmla="*/ 586012 h 3698875"/>
              <a:gd name="connsiteX8" fmla="*/ 363537 w 4577463"/>
              <a:gd name="connsiteY8" fmla="*/ 520753 h 3698875"/>
              <a:gd name="connsiteX9" fmla="*/ 391698 w 4577463"/>
              <a:gd name="connsiteY9" fmla="*/ 572636 h 3698875"/>
              <a:gd name="connsiteX10" fmla="*/ 927495 w 4577463"/>
              <a:gd name="connsiteY10" fmla="*/ 857517 h 3698875"/>
              <a:gd name="connsiteX11" fmla="*/ 1573644 w 4577463"/>
              <a:gd name="connsiteY11" fmla="*/ 211368 h 3698875"/>
              <a:gd name="connsiteX12" fmla="*/ 1560517 w 4577463"/>
              <a:gd name="connsiteY12" fmla="*/ 81147 h 3698875"/>
              <a:gd name="connsiteX13" fmla="*/ 1545169 w 4577463"/>
              <a:gd name="connsiteY13" fmla="*/ 31706 h 3698875"/>
              <a:gd name="connsiteX14" fmla="*/ 1668191 w 4577463"/>
              <a:gd name="connsiteY14" fmla="*/ 13227 h 3698875"/>
              <a:gd name="connsiteX15" fmla="*/ 1934275 w 4577463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147368" y="693734"/>
                  <a:pt x="209659" y="638373"/>
                  <a:pt x="274474" y="586012"/>
                </a:cubicBezTo>
                <a:lnTo>
                  <a:pt x="363537" y="520753"/>
                </a:lnTo>
                <a:lnTo>
                  <a:pt x="391698" y="572636"/>
                </a:lnTo>
                <a:cubicBezTo>
                  <a:pt x="507816" y="744513"/>
                  <a:pt x="704459" y="857517"/>
                  <a:pt x="927495" y="857517"/>
                </a:cubicBezTo>
                <a:cubicBezTo>
                  <a:pt x="1284353" y="857517"/>
                  <a:pt x="1573644" y="568226"/>
                  <a:pt x="1573644" y="211368"/>
                </a:cubicBezTo>
                <a:cubicBezTo>
                  <a:pt x="1573644" y="166761"/>
                  <a:pt x="1569124" y="123209"/>
                  <a:pt x="1560517" y="81147"/>
                </a:cubicBezTo>
                <a:lnTo>
                  <a:pt x="1545169" y="31706"/>
                </a:lnTo>
                <a:lnTo>
                  <a:pt x="1668191" y="13227"/>
                </a:lnTo>
                <a:cubicBezTo>
                  <a:pt x="1755699" y="4480"/>
                  <a:pt x="1844464" y="0"/>
                  <a:pt x="1934275" y="0"/>
                </a:cubicBez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7F89ECF-F048-57F5-57EF-0CAB335C2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434828" y="640077"/>
            <a:ext cx="5783472" cy="5573685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8648" y="640078"/>
            <a:ext cx="4317028" cy="2084268"/>
          </a:xfrm>
        </p:spPr>
        <p:txBody>
          <a:bodyPr lIns="91440" tIns="9144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344896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041D3CD-4172-159B-50BA-195FCCAE119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0"/>
            <a:ext cx="4089921" cy="4639206"/>
          </a:xfrm>
          <a:custGeom>
            <a:avLst/>
            <a:gdLst>
              <a:gd name="connsiteX0" fmla="*/ 0 w 4089921"/>
              <a:gd name="connsiteY0" fmla="*/ 0 h 4639206"/>
              <a:gd name="connsiteX1" fmla="*/ 3216644 w 4089921"/>
              <a:gd name="connsiteY1" fmla="*/ 0 h 4639206"/>
              <a:gd name="connsiteX2" fmla="*/ 3308243 w 4089921"/>
              <a:gd name="connsiteY2" fmla="*/ 83250 h 4639206"/>
              <a:gd name="connsiteX3" fmla="*/ 4089921 w 4089921"/>
              <a:gd name="connsiteY3" fmla="*/ 1970389 h 4639206"/>
              <a:gd name="connsiteX4" fmla="*/ 3308243 w 4089921"/>
              <a:gd name="connsiteY4" fmla="*/ 3857528 h 4639206"/>
              <a:gd name="connsiteX5" fmla="*/ 3279358 w 4089921"/>
              <a:gd name="connsiteY5" fmla="*/ 3883780 h 4639206"/>
              <a:gd name="connsiteX6" fmla="*/ 3254520 w 4089921"/>
              <a:gd name="connsiteY6" fmla="*/ 3853677 h 4639206"/>
              <a:gd name="connsiteX7" fmla="*/ 2797624 w 4089921"/>
              <a:gd name="connsiteY7" fmla="*/ 3664424 h 4639206"/>
              <a:gd name="connsiteX8" fmla="*/ 2151475 w 4089921"/>
              <a:gd name="connsiteY8" fmla="*/ 4310573 h 4639206"/>
              <a:gd name="connsiteX9" fmla="*/ 2164603 w 4089921"/>
              <a:gd name="connsiteY9" fmla="*/ 4440795 h 4639206"/>
              <a:gd name="connsiteX10" fmla="*/ 2190853 w 4089921"/>
              <a:gd name="connsiteY10" fmla="*/ 4525361 h 4639206"/>
              <a:gd name="connsiteX11" fmla="*/ 1958964 w 4089921"/>
              <a:gd name="connsiteY11" fmla="*/ 4584985 h 4639206"/>
              <a:gd name="connsiteX12" fmla="*/ 1421104 w 4089921"/>
              <a:gd name="connsiteY12" fmla="*/ 4639206 h 4639206"/>
              <a:gd name="connsiteX13" fmla="*/ 148987 w 4089921"/>
              <a:gd name="connsiteY13" fmla="*/ 4317094 h 4639206"/>
              <a:gd name="connsiteX14" fmla="*/ 0 w 4089921"/>
              <a:gd name="connsiteY14" fmla="*/ 4226582 h 4639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89921" h="4639206">
                <a:moveTo>
                  <a:pt x="0" y="0"/>
                </a:moveTo>
                <a:lnTo>
                  <a:pt x="3216644" y="0"/>
                </a:lnTo>
                <a:lnTo>
                  <a:pt x="3308243" y="83250"/>
                </a:lnTo>
                <a:cubicBezTo>
                  <a:pt x="3791204" y="566211"/>
                  <a:pt x="4089921" y="1233416"/>
                  <a:pt x="4089921" y="1970389"/>
                </a:cubicBezTo>
                <a:cubicBezTo>
                  <a:pt x="4089921" y="2707363"/>
                  <a:pt x="3791204" y="3374567"/>
                  <a:pt x="3308243" y="3857528"/>
                </a:cubicBezTo>
                <a:lnTo>
                  <a:pt x="3279358" y="3883780"/>
                </a:lnTo>
                <a:lnTo>
                  <a:pt x="3254520" y="3853677"/>
                </a:lnTo>
                <a:cubicBezTo>
                  <a:pt x="3137590" y="3736747"/>
                  <a:pt x="2976053" y="3664424"/>
                  <a:pt x="2797624" y="3664424"/>
                </a:cubicBezTo>
                <a:cubicBezTo>
                  <a:pt x="2440766" y="3664424"/>
                  <a:pt x="2151475" y="3953715"/>
                  <a:pt x="2151475" y="4310573"/>
                </a:cubicBezTo>
                <a:cubicBezTo>
                  <a:pt x="2151475" y="4355180"/>
                  <a:pt x="2155995" y="4398732"/>
                  <a:pt x="2164603" y="4440795"/>
                </a:cubicBezTo>
                <a:lnTo>
                  <a:pt x="2190853" y="4525361"/>
                </a:lnTo>
                <a:lnTo>
                  <a:pt x="1958964" y="4584985"/>
                </a:lnTo>
                <a:cubicBezTo>
                  <a:pt x="1785230" y="4620536"/>
                  <a:pt x="1605347" y="4639206"/>
                  <a:pt x="1421104" y="4639206"/>
                </a:cubicBezTo>
                <a:cubicBezTo>
                  <a:pt x="960496" y="4639206"/>
                  <a:pt x="527141" y="4522520"/>
                  <a:pt x="148987" y="4317094"/>
                </a:cubicBezTo>
                <a:lnTo>
                  <a:pt x="0" y="4226582"/>
                </a:lnTo>
                <a:close/>
              </a:path>
            </a:pathLst>
          </a:custGeo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CA47180-C126-D9FC-1291-43F1766DE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151476" y="3664424"/>
            <a:ext cx="1292298" cy="1292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D4ABEAE2-DE31-12F1-AAD1-82AEE3737D0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fld id="{3D157344-9CC7-412D-8C20-072BE86D5A11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18D7EE8-EBB2-8592-C06C-14CF0BA0260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79577" y="5142155"/>
            <a:ext cx="6538723" cy="1071607"/>
          </a:xfrm>
        </p:spPr>
        <p:txBody>
          <a:bodyPr lIns="91440" tIns="91440"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44AB011-4A5C-6D4B-BB9B-30BA419374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9577" y="640078"/>
            <a:ext cx="6538722" cy="4179348"/>
          </a:xfrm>
        </p:spPr>
        <p:txBody>
          <a:bodyPr lIns="91440" tIns="0" rIns="0" bIns="0" anchor="b">
            <a:noAutofit/>
          </a:bodyPr>
          <a:lstStyle>
            <a:lvl1pPr>
              <a:defRPr sz="20000" baseline="0"/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920229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8802" y="0"/>
            <a:ext cx="6619138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1E3A5278-B5E1-FBBE-AF4B-151288A16699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 rot="16200000">
            <a:off x="11579347" y="228600"/>
            <a:ext cx="841248" cy="384048"/>
          </a:xfrm>
        </p:spPr>
        <p:txBody>
          <a:bodyPr/>
          <a:lstStyle/>
          <a:p>
            <a:fld id="{1FE1A989-42EF-40B2-87AB-6941C231CD4A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78D40854-7295-C18A-ECA9-35F0B7731B2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 rot="16200000">
            <a:off x="9332362" y="3316833"/>
            <a:ext cx="5335225" cy="38405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EA127F09-58C9-5029-F86D-539EE848D4E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 rot="16200000">
            <a:off x="11659214" y="6325209"/>
            <a:ext cx="681526" cy="38405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4795730"/>
            <a:ext cx="4056192" cy="1380744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8" y="640079"/>
            <a:ext cx="4056192" cy="3737921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7930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AA26D96A-42E4-8591-AB40-44F5803CFF68}"/>
              </a:ext>
            </a:extLst>
          </p:cNvPr>
          <p:cNvSpPr>
            <a:spLocks noGrp="1"/>
          </p:cNvSpPr>
          <p:nvPr>
            <p:ph type="pic" idx="10"/>
          </p:nvPr>
        </p:nvSpPr>
        <p:spPr>
          <a:xfrm>
            <a:off x="6096000" y="0"/>
            <a:ext cx="6096000" cy="6858000"/>
          </a:xfrm>
          <a:blipFill dpi="0" rotWithShape="1">
            <a:blip r:embed="rId2" cstate="email">
              <a:alphaModFix amt="8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8" y="5557298"/>
            <a:ext cx="5091864" cy="883258"/>
          </a:xfrm>
        </p:spPr>
        <p:txBody>
          <a:bodyPr lIns="91440" tIns="91440" rIns="0" bIns="0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8" y="417444"/>
            <a:ext cx="5091864" cy="4890965"/>
          </a:xfrm>
        </p:spPr>
        <p:txBody>
          <a:bodyPr lIns="91440" tIns="91440" rIns="0" bIns="0" anchor="b">
            <a:noAutofit/>
          </a:bodyPr>
          <a:lstStyle>
            <a:lvl1pPr algn="l"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7043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ction Header"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7DE541-D546-A518-2627-DF4D33C643AA}"/>
              </a:ext>
            </a:extLst>
          </p:cNvPr>
          <p:cNvSpPr/>
          <p:nvPr userDrawn="1"/>
        </p:nvSpPr>
        <p:spPr>
          <a:xfrm>
            <a:off x="0" y="-1"/>
            <a:ext cx="11807951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E2A7A0-B9EE-41A8-8016-28E5803F20B2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640077"/>
            <a:ext cx="7763256" cy="594637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630067"/>
            <a:ext cx="7772400" cy="45720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9109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0B404-9532-4DA8-8A40-EC339A5BE635}" type="datetime1">
              <a:rPr lang="en-US" smtClean="0"/>
              <a:t>5/8/2025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" y="2662000"/>
            <a:ext cx="8467558" cy="355456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000"/>
            </a:lvl2pPr>
            <a:lvl3pPr>
              <a:lnSpc>
                <a:spcPct val="100000"/>
              </a:lnSpc>
              <a:defRPr sz="1800"/>
            </a:lvl3pPr>
            <a:lvl4pPr>
              <a:lnSpc>
                <a:spcPct val="100000"/>
              </a:lnSpc>
              <a:defRPr sz="16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4108"/>
            <a:ext cx="8467558" cy="155448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6796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DCDB3F9-C083-E428-E97B-C0CC63BC0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11577948" y="230006"/>
            <a:ext cx="844062" cy="3840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291CE83-67BA-4B15-B48A-7DC5C0636664}" type="datetime1">
              <a:rPr lang="en-US" smtClean="0"/>
              <a:pPr/>
              <a:t>5/8/2025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13725" y="3338288"/>
            <a:ext cx="5372505" cy="384047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679259" y="6345258"/>
            <a:ext cx="641433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90" y="2220977"/>
            <a:ext cx="10953964" cy="3955986"/>
          </a:xfrm>
          <a:prstGeom prst="rect">
            <a:avLst/>
          </a:prstGeom>
        </p:spPr>
        <p:txBody>
          <a:bodyPr vert="horz" lIns="9144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58" y="640080"/>
            <a:ext cx="10953964" cy="1095059"/>
          </a:xfrm>
          <a:prstGeom prst="rect">
            <a:avLst/>
          </a:prstGeom>
        </p:spPr>
        <p:txBody>
          <a:bodyPr vert="horz" lIns="91440" tIns="9144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384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6" orient="horz" pos="2160">
          <p15:clr>
            <a:srgbClr val="A4A3A4"/>
          </p15:clr>
        </p15:guide>
        <p15:guide id="27" orient="horz" pos="1152">
          <p15:clr>
            <a:srgbClr val="547EBF"/>
          </p15:clr>
        </p15:guide>
        <p15:guide id="28" pos="7440">
          <p15:clr>
            <a:srgbClr val="547EBF"/>
          </p15:clr>
        </p15:guide>
        <p15:guide id="29" orient="horz" pos="4080">
          <p15:clr>
            <a:srgbClr val="547EBF"/>
          </p15:clr>
        </p15:guide>
        <p15:guide id="30">
          <p15:clr>
            <a:srgbClr val="547EBF"/>
          </p15:clr>
        </p15:guide>
        <p15:guide id="31" pos="7680">
          <p15:clr>
            <a:srgbClr val="547EBF"/>
          </p15:clr>
        </p15:guide>
        <p15:guide id="32" pos="528">
          <p15:clr>
            <a:srgbClr val="547EBF"/>
          </p15:clr>
        </p15:guide>
        <p15:guide id="33" pos="6912">
          <p15:clr>
            <a:srgbClr val="547EBF"/>
          </p15:clr>
        </p15:guide>
        <p15:guide id="34" orient="horz" pos="240">
          <p15:clr>
            <a:srgbClr val="547EBF"/>
          </p15:clr>
        </p15:guide>
        <p15:guide id="35" orient="horz" pos="552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BE1B3-474F-D110-BAD7-4D78EBC83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Engaging the audience</a:t>
            </a:r>
          </a:p>
        </p:txBody>
      </p:sp>
      <p:pic>
        <p:nvPicPr>
          <p:cNvPr id="8" name="Picture Placeholder 7" descr="A close-up of a building">
            <a:extLst>
              <a:ext uri="{FF2B5EF4-FFF2-40B4-BE49-F238E27FC236}">
                <a16:creationId xmlns:a16="http://schemas.microsoft.com/office/drawing/2014/main" id="{06B91585-3AF9-DD3A-DC39-2BCFC2367D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8647" y="2662000"/>
            <a:ext cx="3871623" cy="3551762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A9125-83DF-A70A-A024-4E849963BA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/>
              <a:t>Make eye contact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dirty="0"/>
              <a:t>It builds trust and keeps the audience focused. Successful presentations inform as well as captivate and good eye contact helps everyone stay engaged.</a:t>
            </a:r>
          </a:p>
          <a:p>
            <a:pPr marL="0" indent="0">
              <a:buNone/>
            </a:pPr>
            <a:r>
              <a:rPr lang="en-US" sz="1800" b="1" dirty="0"/>
              <a:t>Tell a story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dirty="0"/>
              <a:t>Storytelling make messages stick. Use personal or industry-related stories. Try the “what, so what, now what” framework to structure your narrative.</a:t>
            </a:r>
          </a:p>
          <a:p>
            <a:pPr marL="0" indent="0">
              <a:buNone/>
            </a:pPr>
            <a:r>
              <a:rPr lang="en-US" sz="1800" b="1" dirty="0"/>
              <a:t>Make it interactive</a:t>
            </a: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dirty="0"/>
              <a:t>Encourage interaction by asking questions, taking live polls, or inviting audience input. Use survey tools to collect real-time responses.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007FB-6075-C704-F7E5-4F6DD2FD9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3859A7-84EB-4384-87AF-59CC16704CF8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5/8/2025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9390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C6431-B4D0-33C2-1027-4D1F887B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7" y="640080"/>
            <a:ext cx="10690155" cy="1185545"/>
          </a:xfrm>
        </p:spPr>
        <p:txBody>
          <a:bodyPr/>
          <a:lstStyle/>
          <a:p>
            <a:r>
              <a:rPr lang="en-US" dirty="0"/>
              <a:t>Engagement data</a:t>
            </a:r>
          </a:p>
        </p:txBody>
      </p:sp>
      <p:graphicFrame>
        <p:nvGraphicFramePr>
          <p:cNvPr id="10" name="Content Placeholder 5">
            <a:extLst>
              <a:ext uri="{FF2B5EF4-FFF2-40B4-BE49-F238E27FC236}">
                <a16:creationId xmlns:a16="http://schemas.microsoft.com/office/drawing/2014/main" id="{F9828EE5-FFF0-5A63-C684-05AE8CEABA7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9275" y="2220913"/>
          <a:ext cx="10690155" cy="4011214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563385">
                  <a:extLst>
                    <a:ext uri="{9D8B030D-6E8A-4147-A177-3AD203B41FA5}">
                      <a16:colId xmlns:a16="http://schemas.microsoft.com/office/drawing/2014/main" val="2236123262"/>
                    </a:ext>
                  </a:extLst>
                </a:gridCol>
                <a:gridCol w="3563385">
                  <a:extLst>
                    <a:ext uri="{9D8B030D-6E8A-4147-A177-3AD203B41FA5}">
                      <a16:colId xmlns:a16="http://schemas.microsoft.com/office/drawing/2014/main" val="583127937"/>
                    </a:ext>
                  </a:extLst>
                </a:gridCol>
                <a:gridCol w="3563385">
                  <a:extLst>
                    <a:ext uri="{9D8B030D-6E8A-4147-A177-3AD203B41FA5}">
                      <a16:colId xmlns:a16="http://schemas.microsoft.com/office/drawing/2014/main" val="3633622998"/>
                    </a:ext>
                  </a:extLst>
                </a:gridCol>
              </a:tblGrid>
              <a:tr h="549336">
                <a:tc>
                  <a:txBody>
                    <a:bodyPr/>
                    <a:lstStyle/>
                    <a:p>
                      <a:r>
                        <a:rPr lang="en-US" sz="1800" b="1" i="0" dirty="0">
                          <a:solidFill>
                            <a:schemeClr val="tx1"/>
                          </a:solidFill>
                          <a:latin typeface="+mn-lt"/>
                        </a:rPr>
                        <a:t>Area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i="0" dirty="0">
                          <a:solidFill>
                            <a:schemeClr val="tx1"/>
                          </a:solidFill>
                          <a:latin typeface="+mn-lt"/>
                        </a:rPr>
                        <a:t>Impact on engagement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i="0" dirty="0">
                          <a:solidFill>
                            <a:schemeClr val="tx1"/>
                          </a:solidFill>
                          <a:latin typeface="+mn-lt"/>
                        </a:rPr>
                        <a:t>Source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1733978"/>
                  </a:ext>
                </a:extLst>
              </a:tr>
              <a:tr h="624454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Eye contact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80% more audience connection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Business review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8163444"/>
                  </a:ext>
                </a:extLst>
              </a:tr>
              <a:tr h="549336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Storytelling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Increases retention by 22x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University study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5465077"/>
                  </a:ext>
                </a:extLst>
              </a:tr>
              <a:tr h="624454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Interactive polls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Leads to 34% higher engagement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LinkedIn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6475176"/>
                  </a:ext>
                </a:extLst>
              </a:tr>
              <a:tr h="549336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Visual aids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Boosts retention by 65%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Company research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1271249"/>
                  </a:ext>
                </a:extLst>
              </a:tr>
              <a:tr h="549336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Attention spans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Lasts about 5 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Journal article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4049109"/>
                  </a:ext>
                </a:extLst>
              </a:tr>
              <a:tr h="549336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First impressions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Made in the first 15 seconds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Industry report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1033052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D25A8-B3AA-98F8-C561-40E934CA3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1577948" y="230006"/>
            <a:ext cx="844062" cy="384047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90E4242-8CA0-457D-B3B1-7D78B4164321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5/8/2025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840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ED77019-DA16-CD65-7C2E-8EEDD9F5C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577" y="640078"/>
            <a:ext cx="6538722" cy="4179348"/>
          </a:xfrm>
        </p:spPr>
        <p:txBody>
          <a:bodyPr/>
          <a:lstStyle/>
          <a:p>
            <a:r>
              <a:rPr lang="en-US" dirty="0"/>
              <a:t>35%</a:t>
            </a:r>
          </a:p>
        </p:txBody>
      </p:sp>
      <p:pic>
        <p:nvPicPr>
          <p:cNvPr id="7" name="Picture Placeholder 6" descr="A close-up of a white wall">
            <a:extLst>
              <a:ext uri="{FF2B5EF4-FFF2-40B4-BE49-F238E27FC236}">
                <a16:creationId xmlns:a16="http://schemas.microsoft.com/office/drawing/2014/main" id="{7CA5E22B-0229-FF1B-FEB9-2A16D039B7F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4089921" cy="463920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7DEA14-3FA9-0480-17C7-39B15E258A9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79577" y="5142155"/>
            <a:ext cx="6538723" cy="1071607"/>
          </a:xfrm>
        </p:spPr>
        <p:txBody>
          <a:bodyPr/>
          <a:lstStyle/>
          <a:p>
            <a:r>
              <a:rPr lang="en-US" dirty="0"/>
              <a:t>of an audience’s retention rate is attributed to the visuals used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B74848D-436E-12C1-EDDA-DC3B560E077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F0F16DC-9DFC-4316-9DB2-A7770085E901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36393B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5/8/2025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36393B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5699234"/>
      </p:ext>
    </p:extLst>
  </p:cSld>
  <p:clrMapOvr>
    <a:masterClrMapping/>
  </p:clrMapOvr>
</p:sld>
</file>

<file path=ppt/theme/theme1.xml><?xml version="1.0" encoding="utf-8"?>
<a:theme xmlns:a="http://schemas.openxmlformats.org/drawingml/2006/main" name="light_modernist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modernist presentation_win32_SD_V8" id="{DD9F3DBC-97DB-4389-91E3-8FAD01D677DF}" vid="{B81B0F28-B8BA-42F4-B70F-6899486E52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163</Words>
  <Application>Microsoft Office PowerPoint</Application>
  <PresentationFormat>와이드스크린</PresentationFormat>
  <Paragraphs>34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Arial</vt:lpstr>
      <vt:lpstr>Arial Black</vt:lpstr>
      <vt:lpstr>Avenir Next LT Pro Light</vt:lpstr>
      <vt:lpstr>light_modernist</vt:lpstr>
      <vt:lpstr>Engaging the audience</vt:lpstr>
      <vt:lpstr>Engagement data</vt:lpstr>
      <vt:lpstr>35%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장재혁</cp:lastModifiedBy>
  <cp:revision>1</cp:revision>
  <dcterms:created xsi:type="dcterms:W3CDTF">2025-05-07T16:37:23Z</dcterms:created>
  <dcterms:modified xsi:type="dcterms:W3CDTF">2025-05-07T16:38:26Z</dcterms:modified>
</cp:coreProperties>
</file>

<file path=docProps/thumbnail.jpeg>
</file>